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308" r:id="rId3"/>
    <p:sldId id="304" r:id="rId4"/>
    <p:sldId id="281" r:id="rId5"/>
    <p:sldId id="303" r:id="rId6"/>
    <p:sldId id="282" r:id="rId7"/>
    <p:sldId id="283" r:id="rId8"/>
    <p:sldId id="284" r:id="rId9"/>
    <p:sldId id="285" r:id="rId10"/>
    <p:sldId id="286" r:id="rId11"/>
    <p:sldId id="288" r:id="rId12"/>
    <p:sldId id="287" r:id="rId13"/>
    <p:sldId id="309" r:id="rId14"/>
    <p:sldId id="289" r:id="rId15"/>
    <p:sldId id="290" r:id="rId16"/>
    <p:sldId id="291" r:id="rId17"/>
    <p:sldId id="292" r:id="rId18"/>
    <p:sldId id="293" r:id="rId19"/>
    <p:sldId id="294" r:id="rId20"/>
    <p:sldId id="307" r:id="rId21"/>
    <p:sldId id="306" r:id="rId22"/>
    <p:sldId id="29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26" autoAdjust="0"/>
    <p:restoredTop sz="83509" autoAdjust="0"/>
  </p:normalViewPr>
  <p:slideViewPr>
    <p:cSldViewPr>
      <p:cViewPr varScale="1">
        <p:scale>
          <a:sx n="57" d="100"/>
          <a:sy n="57" d="100"/>
        </p:scale>
        <p:origin x="10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FE9792D-B780-466C-8F57-46451B110351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E7209C2A-21A4-4A39-B0D6-703CC0F98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7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9C2A-21A4-4A39-B0D6-703CC0F983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2FA22-7E92-43B8-82E5-B47470EBEC5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DC9B1-BCC7-49E3-93F0-967DEDA16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6052" y="2514600"/>
            <a:ext cx="78486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defTabSz="119063">
              <a:tabLst>
                <a:tab pos="857250" algn="l"/>
              </a:tabLst>
            </a:pPr>
            <a:r>
              <a:rPr lang="en-US" sz="2800" b="1" dirty="0"/>
              <a:t>Options for Public Safety Building</a:t>
            </a:r>
          </a:p>
          <a:p>
            <a:pPr marL="857250" defTabSz="119063">
              <a:tabLst>
                <a:tab pos="857250" algn="l"/>
              </a:tabLst>
            </a:pPr>
            <a:r>
              <a:rPr lang="en-US" sz="2400" dirty="0"/>
              <a:t>Option A – Combined Fire &amp; Police Departments at 			     												Birdseye</a:t>
            </a:r>
          </a:p>
          <a:p>
            <a:pPr marL="857250" defTabSz="119063">
              <a:tabLst>
                <a:tab pos="857250" algn="l"/>
              </a:tabLst>
            </a:pPr>
            <a:r>
              <a:rPr lang="en-US" sz="2400" dirty="0"/>
              <a:t>Option B – Police Department at Birdseye</a:t>
            </a:r>
          </a:p>
          <a:p>
            <a:pPr marL="857250" defTabSz="119063">
              <a:tabLst>
                <a:tab pos="857250" algn="l"/>
              </a:tabLst>
            </a:pPr>
            <a:r>
              <a:rPr lang="en-US" sz="2400" dirty="0"/>
              <a:t>Option C – New Police Department &amp; Renovated Fire 														Department on High Street</a:t>
            </a:r>
          </a:p>
          <a:p>
            <a:pPr marL="857250" defTabSz="119063">
              <a:tabLst>
                <a:tab pos="857250" algn="l"/>
              </a:tabLst>
            </a:pPr>
            <a:r>
              <a:rPr lang="en-US" sz="2400" dirty="0"/>
              <a:t>Option D – Combined Fire &amp; Police Departments on 																High Street</a:t>
            </a:r>
          </a:p>
          <a:p>
            <a:pPr marL="857250" defTabSz="119063">
              <a:tabLst>
                <a:tab pos="857250" algn="l"/>
              </a:tabLst>
            </a:pPr>
            <a:r>
              <a:rPr lang="en-US" sz="2400" dirty="0"/>
              <a:t>Option E – Police Department on Sweden Street</a:t>
            </a:r>
          </a:p>
        </p:txBody>
      </p:sp>
      <p:pic>
        <p:nvPicPr>
          <p:cNvPr id="13" name="Picture 1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03947"/>
            <a:ext cx="1370175" cy="16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4" name="Picture 2" descr="PCA Master Background"/>
            <p:cNvPicPr>
              <a:picLocks noChangeAspect="1" noChangeArrowheads="1"/>
            </p:cNvPicPr>
            <p:nvPr/>
          </p:nvPicPr>
          <p:blipFill>
            <a:blip r:embed="rId4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S:\PROJECTS\400 Municipal\17441 Caribou Public Safety\Presentations\Advisory committee presentation\images\Opt C S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24" r="20575" b="546"/>
          <a:stretch/>
        </p:blipFill>
        <p:spPr bwMode="auto">
          <a:xfrm rot="16200000">
            <a:off x="3062399" y="-77654"/>
            <a:ext cx="2926255" cy="77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S:\PROJECTS\400 Municipal\17441 Caribou Public Safety\Presentations\Advisory committee presentation\images\Opt C secti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1" t="5944" r="36260" b="8407"/>
          <a:stretch/>
        </p:blipFill>
        <p:spPr bwMode="auto">
          <a:xfrm rot="16200000">
            <a:off x="3578617" y="2420306"/>
            <a:ext cx="1545535" cy="73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3" name="Picture 2" descr="PCA Master Background"/>
            <p:cNvPicPr>
              <a:picLocks noChangeAspect="1" noChangeArrowheads="1"/>
            </p:cNvPicPr>
            <p:nvPr/>
          </p:nvPicPr>
          <p:blipFill>
            <a:blip r:embed="rId6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C – Site Plan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S:\PROJECTS\400 Municipal\17441 Caribou Public Safety\Presentations\Advisory committee presentation\images\Opt C Polic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9" r="2447" b="29265"/>
          <a:stretch/>
        </p:blipFill>
        <p:spPr bwMode="auto">
          <a:xfrm rot="16200000">
            <a:off x="2293351" y="2964451"/>
            <a:ext cx="4594440" cy="30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C – Police Floor Plan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:\PROJECTS\400 Municipal\17441 Caribou Public Safety\Presentations\Advisory committee presentation\images\Opt C Fi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7928" r="4439" b="15934"/>
          <a:stretch/>
        </p:blipFill>
        <p:spPr bwMode="auto">
          <a:xfrm rot="16200000">
            <a:off x="2380807" y="1657795"/>
            <a:ext cx="4560748" cy="56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C – Fire Station First Floor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4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C – Fire Station Lower Level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  <p:pic>
        <p:nvPicPr>
          <p:cNvPr id="19" name="Picture 2" descr="S:\PROJECTS\400 Municipal\17441 Caribou Public Safety\Presentations\Advisory committee presentation\images\Opt C Fire Lower Leve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16497" r="8193" b="23849"/>
          <a:stretch/>
        </p:blipFill>
        <p:spPr bwMode="auto">
          <a:xfrm rot="16200000">
            <a:off x="2169301" y="3088499"/>
            <a:ext cx="2708775" cy="29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:\PROJECTS\400 Municipal\17441 Caribou Public Safety\Presentations\Advisory committee presentation\images\Opt C Estima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612" r="2506" b="30952"/>
          <a:stretch/>
        </p:blipFill>
        <p:spPr bwMode="auto">
          <a:xfrm>
            <a:off x="664866" y="1981200"/>
            <a:ext cx="7717134" cy="43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C – Cost Estimate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S:\PROJECTS\400 Municipal\17441 Caribou Public Safety\Presentations\Advisory committee presentation\images\Opt D S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879" r="13750" b="2731"/>
          <a:stretch/>
        </p:blipFill>
        <p:spPr bwMode="auto">
          <a:xfrm rot="16200000">
            <a:off x="2617224" y="390581"/>
            <a:ext cx="3538233" cy="70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S:\PROJECTS\400 Municipal\17441 Caribou Public Safety\Presentations\Advisory committee presentation\images\Opt D secti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3164" r="35625" b="2698"/>
          <a:stretch/>
        </p:blipFill>
        <p:spPr bwMode="auto">
          <a:xfrm rot="16200000">
            <a:off x="4162392" y="3511790"/>
            <a:ext cx="1165018" cy="56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3" name="Picture 2" descr="PCA Master Background"/>
            <p:cNvPicPr>
              <a:picLocks noChangeAspect="1" noChangeArrowheads="1"/>
            </p:cNvPicPr>
            <p:nvPr/>
          </p:nvPicPr>
          <p:blipFill>
            <a:blip r:embed="rId6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D – Site Plan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S:\PROJECTS\400 Municipal\17441 Caribou Public Safety\Presentations\Advisory committee presentation\images\Opt D First Flo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99324" y="1139662"/>
            <a:ext cx="414169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D – First Floor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:\PROJECTS\400 Municipal\17441 Caribou Public Safety\Presentations\Advisory committee presentation\images\Opt D Lower Lev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7" b="404"/>
          <a:stretch/>
        </p:blipFill>
        <p:spPr bwMode="auto">
          <a:xfrm rot="16200000">
            <a:off x="2671394" y="1017189"/>
            <a:ext cx="3969159" cy="68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3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D – Lower Level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:\PROJECTS\400 Municipal\17441 Caribou Public Safety\Presentations\Advisory committee presentation\images\Opt D Estima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2090" r="1926" b="43843"/>
          <a:stretch/>
        </p:blipFill>
        <p:spPr bwMode="auto">
          <a:xfrm>
            <a:off x="699977" y="2286000"/>
            <a:ext cx="7827666" cy="34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19758483">
            <a:off x="43637" y="3256896"/>
            <a:ext cx="9140346" cy="948374"/>
          </a:xfrm>
          <a:prstGeom prst="rect">
            <a:avLst/>
          </a:prstGeom>
          <a:solidFill>
            <a:schemeClr val="tx1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Not Viable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3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D – Cost Estimate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PROJECTS\400 Municipal\17441 Caribou Public Safety\Presentations\Advisory committee presentation\images\Opt E sect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t="13639" r="35858" b="15136"/>
          <a:stretch/>
        </p:blipFill>
        <p:spPr bwMode="auto">
          <a:xfrm rot="16200000">
            <a:off x="1126360" y="4955616"/>
            <a:ext cx="852224" cy="31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3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E – Site Plan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6D6B6A9-231D-40CD-853A-B6C029A2B34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45972" t="9598" r="16486" b="33074"/>
          <a:stretch>
            <a:fillRect/>
          </a:stretch>
        </p:blipFill>
        <p:spPr>
          <a:xfrm>
            <a:off x="2971800" y="1807882"/>
            <a:ext cx="4953000" cy="50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03947"/>
            <a:ext cx="1370175" cy="16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439C7C-A0DA-45D1-8CE8-877ACFF85652}"/>
              </a:ext>
            </a:extLst>
          </p:cNvPr>
          <p:cNvSpPr txBox="1"/>
          <p:nvPr/>
        </p:nvSpPr>
        <p:spPr>
          <a:xfrm>
            <a:off x="1905000" y="2667000"/>
            <a:ext cx="6781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Project Budget Includes: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Construction 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Testing, Survey and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Architectural and Engineering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Systems – IT, AV, Security and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Furniture, Fixtures and Equipment</a:t>
            </a:r>
          </a:p>
          <a:p>
            <a:endParaRPr lang="en-US" sz="1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4" name="Picture 2" descr="PCA Master Background"/>
            <p:cNvPicPr>
              <a:picLocks noChangeAspect="1" noChangeArrowheads="1"/>
            </p:cNvPicPr>
            <p:nvPr/>
          </p:nvPicPr>
          <p:blipFill>
            <a:blip r:embed="rId4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3021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PROJECTS\400 Municipal\17441 Caribou Public Safety\Presentations\Advisory committee presentation\images\Opt E First Flo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522" r="3092" b="29141"/>
          <a:stretch/>
        </p:blipFill>
        <p:spPr bwMode="auto">
          <a:xfrm rot="16200000">
            <a:off x="2176652" y="3039280"/>
            <a:ext cx="4850990" cy="31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E – Police Floor Plan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897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PROJECTS\400 Municipal\17441 Caribou Public Safety\Presentations\Advisory committee presentation\images\Opt E Estima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r="1378" b="47776"/>
          <a:stretch/>
        </p:blipFill>
        <p:spPr bwMode="auto">
          <a:xfrm>
            <a:off x="533400" y="2209800"/>
            <a:ext cx="7949085" cy="33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E – Cost Estimate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812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1" name="Picture 2" descr="PCA Master Background"/>
            <p:cNvPicPr>
              <a:picLocks noChangeAspect="1" noChangeArrowheads="1"/>
            </p:cNvPicPr>
            <p:nvPr/>
          </p:nvPicPr>
          <p:blipFill>
            <a:blip r:embed="rId3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Comparison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:\PROJECTS\400 Municipal\17441 Caribou Public Safety\Presentations\Advisory committee presentation\images\Total Cost Estimat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2"/>
          <a:stretch/>
        </p:blipFill>
        <p:spPr bwMode="auto">
          <a:xfrm>
            <a:off x="370952" y="2441750"/>
            <a:ext cx="8283388" cy="2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PROJECTS\400 Municipal\17441 Caribou Public Safety\Presentations\Advisory committee presentation\images\Opt A Site Pl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2" r="1938" b="16977"/>
          <a:stretch/>
        </p:blipFill>
        <p:spPr bwMode="auto">
          <a:xfrm rot="16200000">
            <a:off x="3176355" y="1696925"/>
            <a:ext cx="5149970" cy="54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S:\PROJECTS\400 Municipal\17441 Caribou Public Safety\Presentations\Advisory committee presentation\images\Opt A - B sect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6" t="2192" r="22892" b="951"/>
          <a:stretch/>
        </p:blipFill>
        <p:spPr bwMode="auto">
          <a:xfrm rot="16200000">
            <a:off x="1275503" y="4010007"/>
            <a:ext cx="1267691" cy="44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380961" y="6081354"/>
            <a:ext cx="7086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defTabSz="119063">
              <a:tabLst>
                <a:tab pos="857250" algn="l"/>
              </a:tabLst>
            </a:pPr>
            <a:r>
              <a:rPr lang="en-US" sz="2000" b="1" dirty="0"/>
              <a:t>Site Plan</a:t>
            </a:r>
            <a:endParaRPr lang="en-US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4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A – Site Plan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3603" y="70212"/>
            <a:ext cx="990600" cy="695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:\PROJECTS\400 Municipal\17441 Caribou Public Safety\Presentations\Advisory committee presentation\images\Opt A first flo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7353" y="1232647"/>
            <a:ext cx="414169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A – First Floor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6026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PROJECTS\400 Municipal\17441 Caribou Public Safety\Presentations\Advisory committee presentation\images\Opt A Lower Lev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7" t="-78" r="-2331" b="78"/>
          <a:stretch/>
        </p:blipFill>
        <p:spPr bwMode="auto">
          <a:xfrm rot="16200000">
            <a:off x="3023618" y="606366"/>
            <a:ext cx="3172966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3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A – Lower Level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PROJECTS\400 Municipal\17441 Caribou Public Safety\Presentations\Advisory committee presentation\images\Opt A Estima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2246" b="47619"/>
          <a:stretch/>
        </p:blipFill>
        <p:spPr bwMode="auto">
          <a:xfrm>
            <a:off x="685800" y="2133600"/>
            <a:ext cx="7824258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A – Cost Estimate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S:\PROJECTS\400 Municipal\17441 Caribou Public Safety\Presentations\Advisory committee presentation\images\Opt B Site Pl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6" b="1577"/>
          <a:stretch/>
        </p:blipFill>
        <p:spPr bwMode="auto">
          <a:xfrm rot="16200000">
            <a:off x="2942033" y="170154"/>
            <a:ext cx="5257800" cy="85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:\PROJECTS\400 Municipal\17441 Caribou Public Safety\Presentations\Advisory committee presentation\images\Opt A - B sect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4" b="4202"/>
          <a:stretch/>
        </p:blipFill>
        <p:spPr bwMode="auto">
          <a:xfrm rot="16200000">
            <a:off x="562017" y="4437038"/>
            <a:ext cx="2222069" cy="42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B – Site Plan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:\PROJECTS\400 Municipal\17441 Caribou Public Safety\Presentations\Advisory committee presentation\images\Opt B First Flo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30180" r="3577" b="32144"/>
          <a:stretch/>
        </p:blipFill>
        <p:spPr bwMode="auto">
          <a:xfrm rot="16200000">
            <a:off x="4078391" y="3156811"/>
            <a:ext cx="4295675" cy="26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S:\PROJECTS\400 Municipal\17441 Caribou Public Safety\Presentations\Advisory committee presentation\images\Opt B Lower Leve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29391" r="7184" b="31378"/>
          <a:stretch/>
        </p:blipFill>
        <p:spPr bwMode="auto">
          <a:xfrm rot="16200000">
            <a:off x="747803" y="3090256"/>
            <a:ext cx="4399505" cy="29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3" name="Picture 2" descr="PCA Master Background"/>
            <p:cNvPicPr>
              <a:picLocks noChangeAspect="1" noChangeArrowheads="1"/>
            </p:cNvPicPr>
            <p:nvPr/>
          </p:nvPicPr>
          <p:blipFill>
            <a:blip r:embed="rId6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B – First Floor &amp; Lower Level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:\PROJECTS\400 Municipal\17441 Caribou Public Safety\Presentations\Advisory committee presentation\images\Opt B Estim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1627" b="40939"/>
          <a:stretch/>
        </p:blipFill>
        <p:spPr bwMode="auto">
          <a:xfrm>
            <a:off x="609600" y="2168235"/>
            <a:ext cx="7904646" cy="37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1" y="5638799"/>
            <a:ext cx="925064" cy="11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83EF-C88E-401E-B653-0EF05F808346}"/>
              </a:ext>
            </a:extLst>
          </p:cNvPr>
          <p:cNvGrpSpPr/>
          <p:nvPr/>
        </p:nvGrpSpPr>
        <p:grpSpPr>
          <a:xfrm>
            <a:off x="0" y="1"/>
            <a:ext cx="9144000" cy="1828800"/>
            <a:chOff x="0" y="1"/>
            <a:chExt cx="9144000" cy="1828800"/>
          </a:xfrm>
        </p:grpSpPr>
        <p:pic>
          <p:nvPicPr>
            <p:cNvPr id="12" name="Picture 2" descr="PCA Master Background"/>
            <p:cNvPicPr>
              <a:picLocks noChangeAspect="1" noChangeArrowheads="1"/>
            </p:cNvPicPr>
            <p:nvPr/>
          </p:nvPicPr>
          <p:blipFill>
            <a:blip r:embed="rId5" cstate="print"/>
            <a:srcRect l="15493" b="98889"/>
            <a:stretch>
              <a:fillRect/>
            </a:stretch>
          </p:blipFill>
          <p:spPr bwMode="auto">
            <a:xfrm>
              <a:off x="0" y="1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914400"/>
              <a:ext cx="9140346" cy="838199"/>
            </a:xfrm>
            <a:prstGeom prst="rect">
              <a:avLst/>
            </a:prstGeom>
            <a:solidFill>
              <a:schemeClr val="tx1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Caribou Public Safety Building Options</a:t>
              </a:r>
            </a:p>
            <a:p>
              <a:pPr algn="ctr"/>
              <a:r>
                <a:rPr lang="en-US" sz="2400" dirty="0"/>
                <a:t>Option B – Cost Estimate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979" y="104670"/>
              <a:ext cx="769429" cy="762000"/>
              <a:chOff x="4137979" y="217882"/>
              <a:chExt cx="769429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37979" y="217882"/>
                <a:ext cx="769429" cy="66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979" y="217883"/>
                <a:ext cx="769429" cy="761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905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38466</TotalTime>
  <Words>286</Words>
  <Application>Microsoft Office PowerPoint</Application>
  <PresentationFormat>On-screen Show (4:3)</PresentationFormat>
  <Paragraphs>80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 City Architecture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Rockport Public Library</dc:title>
  <dc:creator>Cathy Beety</dc:creator>
  <cp:lastModifiedBy>Dennis Marker</cp:lastModifiedBy>
  <cp:revision>571</cp:revision>
  <cp:lastPrinted>2018-10-02T13:24:48Z</cp:lastPrinted>
  <dcterms:created xsi:type="dcterms:W3CDTF">2013-01-07T15:28:35Z</dcterms:created>
  <dcterms:modified xsi:type="dcterms:W3CDTF">2018-10-03T00:29:05Z</dcterms:modified>
</cp:coreProperties>
</file>